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60"/>
  </p:normalViewPr>
  <p:slideViewPr>
    <p:cSldViewPr>
      <p:cViewPr varScale="1">
        <p:scale>
          <a:sx n="86" d="100"/>
          <a:sy n="8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27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43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0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8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1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64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25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3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6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73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Chapter 4 – Ecology – Ecosystems &amp; Communities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81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4124669"/>
            <a:ext cx="24003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20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Commensalism - One 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organism benefits and the other is neither harmed nor helped.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endParaRPr lang="en-US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Ex. – Whales &amp; Barnacles – whales are not affect.  The barnacles get a free ride &amp; food.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276300"/>
            <a:ext cx="3087688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91000"/>
            <a:ext cx="312730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169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Parasitisim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- Relationship 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in which one organism feeds on the tissues or body fluids of another.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endParaRPr lang="en-US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One organism benefits and one organism is harmed.</a:t>
            </a: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  <a:ea typeface="Times New Roman"/>
              </a:rPr>
              <a:t>Host - parasite feeds on this organism.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endParaRPr lang="en-US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  <a:ea typeface="Times New Roman"/>
              </a:rPr>
              <a:t>Ex. – ticks, lice, fleas, tapeworm</a:t>
            </a:r>
            <a:r>
              <a:rPr lang="en-US" sz="33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24400"/>
            <a:ext cx="2872183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62512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698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Succession – Changes in an ecosystem as older biotic &amp; abiotic factors die out and new ones replace them.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succession – On land where no previous life existed.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volcanic eruption wipes out ALL life and only leaves ash and stone – life must start anew – Mt. St. Helen.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Pioneer species – 1</a:t>
            </a:r>
            <a:r>
              <a:rPr 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speices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populate an area.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lichen – both a fungus and an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aglae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can grow on bare rock.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Lichens break rock down into soil and new plants/trees can grow.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029200"/>
            <a:ext cx="21907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22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Succession – When an ecosystem has been severely damaged, but soil remains.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Forest fires – soil still there and new plant life can grow right away.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86200"/>
            <a:ext cx="2875749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427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 Biomes include tropical rainforest, tropical dry forest, tropical savanna, desert, temperate grassland, temperate woodland and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shurbland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temperate forest, northwestern coniferous forest, boreal forest and tundra.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Defined by the climate (abiotic) and the plants &amp; animals (biotic).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19600"/>
            <a:ext cx="3050111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015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029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Tropical Rain Forest: Home to most species on Earth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hot &amp; wet, nutrient poor soils.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Plant – broad-leaved evergreen,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ferms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vines, climbing, orchids &amp; bromeliads.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wildlife – herbivores (sloths, tapirs, capybaras); predators (jaguars, anteaters, monkeys, toucans, etc.), insects (beetles, ants, etc.); fish 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pirahas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in:  South &amp; Central America, S.E. Asia, parts of Africa, S.E. India &amp; N.E. Australia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752600"/>
            <a:ext cx="1766887" cy="11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8091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Tropical Dry Forest:  Rainfall is more seasonal have dry and wet season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warm year round; wet &amp; dry season; rich soils which erode easily.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 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plants – tall deciduous trees; aloes, etc.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wildlife – tigers, monkeys, elephants, lizards, etc.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parts of Africa, S. &amp; Central America, Mexico, India, Australia &amp; tropical islands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52400"/>
            <a:ext cx="1933575" cy="144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350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Tropical Savanna: Receive more rainfall than desert, but less than tropical dry forests – aka savanna or grassland.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warm, seasonal rainfall, compact soil and frequent fires.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Plants:  perennial grasses, fire-resistant trees &amp; shrubs.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Wildlife:  lions, leopards, cheetahs, hyenas, zebra, giraffe, elephants, etc.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eastern Africa (Serengeti), S. Brazil &amp; N.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Austrailia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247900" cy="148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745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Desert – Annual rainfall of less than 25 cm.  Extreme daily temperature changes.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low rainfall; mineral rich soil; low organic matter.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Plants:  cactus, creosote bush, etc.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Wildlife: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moutain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lion, gray foxes, mule deer, bighorn sheep, etc.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Africa, Asia, Middle East, United States, Mexico, S. America &amp; Australia.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2400300" cy="149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304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Temperate Grassland (aka Prairie):  Rich mix of grasses, extremely fertile soil.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war to hot summers, cold winters moderate rainfall, fertile soil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Plants:  perennial grass, herbs, etc.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Wildlife:  coyotes, badgers, wolves, rabbits, prairie dogs, etc.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central Asia, N. America, Australia, central Europe &amp; S. America.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048" y="183243"/>
            <a:ext cx="2009775" cy="150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93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 – The Role of Climate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Climate – Average, year-after-year conditions of temperature &amp; precipitation in an area.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Effected by:  trapping of heat in atmosphere, latitude, transfer of heat by winds &amp; ocean currents and the shape &amp; elevation of land.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Greenhouse affect –  When gases like CO</a:t>
            </a:r>
            <a:r>
              <a:rPr lang="en-US" sz="21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methan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(CH</a:t>
            </a:r>
            <a:r>
              <a:rPr lang="en-US" sz="21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are trapped to keep earth warm.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Natural effect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No gases = Earth 30</a:t>
            </a:r>
            <a:r>
              <a:rPr lang="en-US" sz="21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	</a:t>
            </a:r>
          </a:p>
          <a:p>
            <a:pPr marL="0" indent="0">
              <a:spcBef>
                <a:spcPts val="0"/>
              </a:spcBef>
              <a:buNone/>
            </a:pPr>
            <a:endParaRPr lang="en-US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Global Warming – the trapping of excess heat because of too much greenhouse gases in the atmosphere.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Man made by over use of fossil fuels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Can change global climate because trees are cut down and can’t “filter” out the CO</a:t>
            </a:r>
            <a:r>
              <a:rPr lang="en-US" sz="21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causing ocean water temps to rise and changing weather patterns.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339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Temperate Woodland &amp;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Shrubland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semi arid &amp; mixed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shurb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Factors:  hot dry summers, cool, moist winters, thin nutrient poor soils.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  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Plants:  evergreen shrubs, fragrant herbs.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Wildlife:  coyotes, foxes, mountain lions, rabbits, deer, hawks, snakes.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West Coats of N. &amp; S. America, Mediterranean Sea, S. Africa &amp; Australia.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"/>
            <a:ext cx="2013775" cy="14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155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960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Temperate Forest – Mixture of coniferous (cone bearing) and deciduous (loose leaves) trees.  Cold winters.  Soils rich in humus (from decaying matter) &amp; are very fertile.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cold to moderate winters, warm summers, fertile soils.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 – Deciduous trees, conifers (pine), mosses &amp; ferns.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 – Deer, black bear, squirrels, raccoons, skunks.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Eastern US, SE Canada, Europe, Japan, China &amp; Australia.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"/>
            <a:ext cx="2571750" cy="158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439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0599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Northwestern Coniferous Forest – Abundant rainfall, made of large conifer trees also called “temperate rain forest”.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mild temperatures, a lot of precipitation, cool dry summers, rock and acidic soil.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 – Douglas fir, redwoods, spruce.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 – bears, elk, deer, beavers, owls.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Pacific coast of USA, Canada from Norther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CA to Alaska.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149647"/>
            <a:ext cx="2390775" cy="1590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678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Boreal Forest – aka Taiga – bitterly cold with mild winders, covered by mosses, ground freezes in winter.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long cold winters, short summers, moderate rainfall, high humidity and nutrient poor soil.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 – spruce &amp; fir trees, small berry bearing shrubs.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 – lynxes, timber wolf, moose, beaver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North America, Asia &amp; N. Europe – Only in Northern Hemisphere.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2325477" cy="152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805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4-3 Biomes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Tundra – aka “cold desert. Permafrost (ground permanently frozen), small stunted plants, cold temperatures, high winds, short growing season.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strong winds, low precipitation, short soggy summers, long cold, dark winters, poor soil, permafrost.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 – mosses, lichens, sedges and short grasses.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Wildlife – musk ox, arctic fox, caribou, small rodents.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North America, Asia &amp; Europe.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"/>
            <a:ext cx="2314575" cy="1733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021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– The Role of Climate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Differences in latitude and angle of heating create three main climate zones: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Polar zones – cold 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Temperate zones – temps., range from hot to cold depending on the season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 Tropical zone – near the equator &amp; receive direct sunlight all year long.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7200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35292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1" y="4253719"/>
            <a:ext cx="1447800" cy="217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507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– The Role of Climate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 Transfer in the Biosphere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Unequal heating of Earth’s surface drives wind &amp; ocean currents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 heats and rises over the equator and cools and sinks over the polar zones.</a:t>
            </a:r>
          </a:p>
          <a:p>
            <a:pPr marL="0" indent="0">
              <a:spcBef>
                <a:spcPts val="0"/>
              </a:spcBef>
              <a:buNone/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ocean, cold water near the poles sinks and eventually rises up in warmer regions.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Upwelling – brings cold, nutrient rich water to the surface.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Temperature differences between water surface and air affect climate.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Landmasses affect winds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Rainshadow</a:t>
            </a:r>
            <a:r>
              <a:rPr 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effect – air cools and condenses as it moves over mountain ranges creating more rainfall on one side of a range than on the other.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81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 – all the living parts of an ecosystem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Ex., plants, cows, bacteria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all the non-living parts of an ecosystem.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Ex., air, water, soil, rocks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&amp; Abiotic factors determine survival &amp; health (productivity) of an ecosystem.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58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028" y="456465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328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Habitat – Area where an organism lives.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Niche – An organism’s role in th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environment.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Includes:  type of food eaten, how food it gotten &amp; which species use it for food.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deer are herbivores, but are also food for other animals  &amp;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Elephants spread plant life throughout the African Savannah.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25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Interactions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Competition, Predation and Symbiotic Relationships have a great affect on ecosystems.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Competitive exclusion – No two species can occupy the same niche in the same habitat at the same time.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Predation – Interaction where one type of organism actively hunts, catches and eats another (prey).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Predator-Prey interactions help keep an ecosystem in balance.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/>
                <a:ea typeface="Times New Roman"/>
              </a:rPr>
              <a:t>If </a:t>
            </a:r>
            <a:r>
              <a:rPr lang="en-US" dirty="0">
                <a:latin typeface="Times New Roman"/>
                <a:ea typeface="Times New Roman"/>
              </a:rPr>
              <a:t>prey population increases, predator 	population increases.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467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solidFill>
                  <a:prstClr val="black"/>
                </a:solidFill>
                <a:latin typeface="Times New Roman"/>
                <a:ea typeface="Times New Roman"/>
              </a:rPr>
              <a:t> Symbiosis - Any </a:t>
            </a:r>
            <a:r>
              <a:rPr lang="en-US" dirty="0">
                <a:solidFill>
                  <a:prstClr val="black"/>
                </a:solidFill>
                <a:latin typeface="Times New Roman"/>
                <a:ea typeface="Times New Roman"/>
              </a:rPr>
              <a:t>relationship in which two species live closely together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endParaRPr lang="en-US" dirty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</a:rPr>
              <a:t>3 types: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</a:rPr>
              <a:t>Parasitism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</a:rPr>
              <a:t>Commensalism</a:t>
            </a: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</a:rPr>
              <a:t>Mutualism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983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4.2 - What Shapes an Ecosystem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Mutualism - Both 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organisms benefit. 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>
                <a:solidFill>
                  <a:prstClr val="black"/>
                </a:solidFill>
                <a:latin typeface="Times New Roman"/>
                <a:ea typeface="Times New Roman"/>
              </a:rPr>
              <a:t>Some are necessary for the survival of both organisms.</a:t>
            </a: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solidFill>
                  <a:prstClr val="black"/>
                </a:solidFill>
                <a:latin typeface="Times New Roman"/>
                <a:ea typeface="Times New Roman"/>
              </a:rPr>
              <a:t>Ex. – yucca plant &amp; yucca moth – cannot survive without one another.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772430"/>
            <a:ext cx="2634723" cy="306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23077"/>
            <a:ext cx="2209800" cy="250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146424"/>
      </p:ext>
    </p:extLst>
  </p:cSld>
  <p:clrMapOvr>
    <a:masterClrMapping/>
  </p:clrMapOvr>
</p:sld>
</file>

<file path=ppt/theme/theme1.xml><?xml version="1.0" encoding="utf-8"?>
<a:theme xmlns:a="http://schemas.openxmlformats.org/drawingml/2006/main" name="Sally'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Sally's Template</Template>
  <TotalTime>1446</TotalTime>
  <Words>1591</Words>
  <Application>Microsoft Office PowerPoint</Application>
  <PresentationFormat>On-screen Show (4:3)</PresentationFormat>
  <Paragraphs>194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Sally's Template</vt:lpstr>
      <vt:lpstr>Chapter 4 – Ecology – Ecosystems &amp; Communities</vt:lpstr>
      <vt:lpstr>4.1 – The Role of Climate</vt:lpstr>
      <vt:lpstr>4.1 – The Role of Climate</vt:lpstr>
      <vt:lpstr>4.1 – The Role of Climate</vt:lpstr>
      <vt:lpstr>4.2 - What Shapes an Ecosystem</vt:lpstr>
      <vt:lpstr>4.2 - What Shapes an Ecosystem</vt:lpstr>
      <vt:lpstr>4.2 - What Shapes an Ecosystem</vt:lpstr>
      <vt:lpstr>4.2 - What Shapes an Ecosystem</vt:lpstr>
      <vt:lpstr>4.2 - What Shapes an Ecosystem</vt:lpstr>
      <vt:lpstr>4.2 - What Shapes an Ecosystem</vt:lpstr>
      <vt:lpstr>4.2 - What Shapes an Ecosystem</vt:lpstr>
      <vt:lpstr>4.2 - What Shapes an Ecosystem</vt:lpstr>
      <vt:lpstr>4.2 - What Shapes an Ecosystem</vt:lpstr>
      <vt:lpstr>4-3 Biomes</vt:lpstr>
      <vt:lpstr>4-3 Biomes</vt:lpstr>
      <vt:lpstr>4-3 Biomes</vt:lpstr>
      <vt:lpstr>4-3 Biomes</vt:lpstr>
      <vt:lpstr>4-3 Biomes</vt:lpstr>
      <vt:lpstr>4-3 Biomes</vt:lpstr>
      <vt:lpstr>4-3 Biomes</vt:lpstr>
      <vt:lpstr>4-3 Biomes</vt:lpstr>
      <vt:lpstr>4-3 Biomes</vt:lpstr>
      <vt:lpstr>4-3 Biomes</vt:lpstr>
      <vt:lpstr>4-3 Biomes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 – Ecology – Ecosystems &amp; Communities</dc:title>
  <dc:creator>Sally</dc:creator>
  <cp:lastModifiedBy>Sally</cp:lastModifiedBy>
  <cp:revision>15</cp:revision>
  <dcterms:created xsi:type="dcterms:W3CDTF">2014-09-18T14:57:06Z</dcterms:created>
  <dcterms:modified xsi:type="dcterms:W3CDTF">2014-09-19T15:03:08Z</dcterms:modified>
</cp:coreProperties>
</file>